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sldIdLst>
    <p:sldId id="268" r:id="rId6"/>
    <p:sldId id="266" r:id="rId7"/>
    <p:sldId id="259" r:id="rId8"/>
    <p:sldId id="257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Sheahan" initials="AS" lastIdx="3" clrIdx="0">
    <p:extLst>
      <p:ext uri="{19B8F6BF-5375-455C-9EA6-DF929625EA0E}">
        <p15:presenceInfo xmlns:p15="http://schemas.microsoft.com/office/powerpoint/2012/main" userId="S::asheahan@safefood.net::3aa778e6-37ee-452e-9bd1-a705878393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19" autoAdjust="0"/>
    <p:restoredTop sz="80408" autoAdjust="0"/>
  </p:normalViewPr>
  <p:slideViewPr>
    <p:cSldViewPr snapToGrid="0">
      <p:cViewPr varScale="1">
        <p:scale>
          <a:sx n="102" d="100"/>
          <a:sy n="102" d="100"/>
        </p:scale>
        <p:origin x="69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1D213-5871-8F4C-9231-7686F3CD669F}" type="datetimeFigureOut">
              <a:rPr lang="en-IE" smtClean="0"/>
              <a:t>17/02/2021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6F59-E137-244B-9D82-B4493709F9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4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How do bacteria and viruses get into our food?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Bacteria </a:t>
            </a:r>
            <a:r>
              <a:rPr lang="en-NZ" sz="1200" b="0" dirty="0"/>
              <a:t>live on foods we eat such as meat, poultry and fish and can also be found in raw milk, water and on raw vegetables.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200" b="0" dirty="0"/>
              <a:t>Most of the pathogens that we ingest come from food, including animals, poultry, vegetables, water, shellfish and raw milk.</a:t>
            </a:r>
          </a:p>
          <a:p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137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752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585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508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variety&#10;&#10;Description automatically generated">
            <a:extLst>
              <a:ext uri="{FF2B5EF4-FFF2-40B4-BE49-F238E27FC236}">
                <a16:creationId xmlns:a16="http://schemas.microsoft.com/office/drawing/2014/main" id="{FA5DC7C1-97BA-B24B-AA1D-15DD67091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549" y="132113"/>
            <a:ext cx="11928516" cy="6613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05325-19EE-464F-8EB3-BB4C51BEA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5E81A-AECE-064E-B471-24C3E89AE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13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E1CCB-B267-C444-8EDA-A54AF64E1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993"/>
            <a:ext cx="9144000" cy="10302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7417D-C704-7948-9010-43EBDFCDEB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5815" y="627141"/>
            <a:ext cx="4440369" cy="777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B5C02-3AF8-1C45-B643-1F8D7D97561A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bg1"/>
                </a:solidFill>
              </a:rPr>
              <a:t>© Copyright </a:t>
            </a:r>
            <a:r>
              <a:rPr lang="en-IE" sz="1000" b="1" i="1" dirty="0" err="1">
                <a:solidFill>
                  <a:schemeClr val="bg1"/>
                </a:solidFill>
              </a:rPr>
              <a:t>safe</a:t>
            </a:r>
            <a:r>
              <a:rPr lang="en-IE" sz="1000" b="1" dirty="0" err="1">
                <a:solidFill>
                  <a:schemeClr val="bg1"/>
                </a:solidFill>
              </a:rPr>
              <a:t>food</a:t>
            </a:r>
            <a:r>
              <a:rPr lang="en-IE" sz="1000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298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DEF7-F462-AC49-8506-7994412B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7101-006A-B24A-A5F8-25CE2B0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407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BBAE2-1BBA-F945-84FA-C0FB629E7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21F98-318C-D347-901B-42F6FCFB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9930E-0312-6742-A940-B84466F0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745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A667F-6091-9D41-83FE-2C70AAB56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0AC073-788D-7C4F-9A9A-20EC98857A27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bg1"/>
                </a:solidFill>
              </a:rPr>
              <a:t>© Copyright </a:t>
            </a:r>
            <a:r>
              <a:rPr lang="en-IE" sz="1000" b="1" i="1" dirty="0" err="1">
                <a:solidFill>
                  <a:schemeClr val="bg1"/>
                </a:solidFill>
              </a:rPr>
              <a:t>safe</a:t>
            </a:r>
            <a:r>
              <a:rPr lang="en-IE" sz="1000" b="1" dirty="0" err="1">
                <a:solidFill>
                  <a:schemeClr val="bg1"/>
                </a:solidFill>
              </a:rPr>
              <a:t>food</a:t>
            </a:r>
            <a:r>
              <a:rPr lang="en-IE" sz="1000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3944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6E4ADB-561A-D541-8615-BDDE7B387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73387-3988-F14C-AFED-CF6CE04C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953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C55-CCC2-114B-8866-9D762E179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20965"/>
            <a:ext cx="5181600" cy="2890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10E87-BBA2-E943-A740-768503A4D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20965"/>
            <a:ext cx="5181600" cy="2890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F33218-4B27-ED4C-9655-087187CF2259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bg1"/>
                </a:solidFill>
              </a:rPr>
              <a:t>© Copyright </a:t>
            </a:r>
            <a:r>
              <a:rPr lang="en-IE" sz="1000" b="1" i="1" dirty="0" err="1">
                <a:solidFill>
                  <a:schemeClr val="bg1"/>
                </a:solidFill>
              </a:rPr>
              <a:t>safe</a:t>
            </a:r>
            <a:r>
              <a:rPr lang="en-IE" sz="1000" b="1" dirty="0" err="1">
                <a:solidFill>
                  <a:schemeClr val="bg1"/>
                </a:solidFill>
              </a:rPr>
              <a:t>food</a:t>
            </a:r>
            <a:r>
              <a:rPr lang="en-IE" sz="1000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078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0E9A-493C-D845-B2A4-678F8713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BB52-8D49-7649-8320-595075E6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1642-0245-FE43-BD3E-9CA440FB9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8373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BE796-1D6C-3849-AF64-1B3C1A499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683A7-0F65-6E4C-8934-2DCA2FF95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8373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1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C2EBD-924F-F34C-AED5-921B4D88E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9FDB2-2D44-A344-BE6B-1771C84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335A2-BC71-4746-BBB1-CEE5EF399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B9B66F-03FC-D241-A013-3C7625A84CC4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accent4"/>
                </a:solidFill>
              </a:rPr>
              <a:t>© Copyright </a:t>
            </a:r>
            <a:r>
              <a:rPr lang="en-IE" sz="1000" b="1" i="1" dirty="0" err="1">
                <a:solidFill>
                  <a:schemeClr val="accent4"/>
                </a:solidFill>
              </a:rPr>
              <a:t>safe</a:t>
            </a:r>
            <a:r>
              <a:rPr lang="en-IE" sz="1000" b="1" dirty="0" err="1">
                <a:solidFill>
                  <a:schemeClr val="accent4"/>
                </a:solidFill>
              </a:rPr>
              <a:t>food</a:t>
            </a:r>
            <a:r>
              <a:rPr lang="en-IE" sz="1000" dirty="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28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98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DB5F3F-9626-114A-BB4A-A75574F8D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E9C628-8B0B-C441-B702-06641CBC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46612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D5FA-B98A-F545-A5DB-E8764651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986" y="2057400"/>
            <a:ext cx="4765402" cy="3899520"/>
          </a:xfrm>
        </p:spPr>
        <p:txBody>
          <a:bodyPr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86D9-CBA3-E64A-AB0D-A7B184CB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46612" cy="43434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E2335-9677-6E40-A1DD-80499788B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F90B-E7D2-2D46-AE89-4E95F199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90D21-3650-7C41-BED7-4B341711D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4E2FF-5C71-C945-B57E-C766009FA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477" y="2165131"/>
            <a:ext cx="1654858" cy="46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D3157AAA-CDA1-2A43-BDBE-A3B9D1A573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1ECA-A80C-304F-B3DD-1D0DF68D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7B7601-FFAD-D94B-95FE-1693CDF8CA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76F5AE1D-0888-5348-BA5A-6006F548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2CA90-4BCC-2C44-97BE-7664EDD9B0CA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accent4"/>
                </a:solidFill>
              </a:rPr>
              <a:t>© Copyright </a:t>
            </a:r>
            <a:r>
              <a:rPr lang="en-IE" sz="1000" b="1" i="1" dirty="0" err="1">
                <a:solidFill>
                  <a:schemeClr val="accent4"/>
                </a:solidFill>
              </a:rPr>
              <a:t>safe</a:t>
            </a:r>
            <a:r>
              <a:rPr lang="en-IE" sz="1000" b="1" dirty="0" err="1">
                <a:solidFill>
                  <a:schemeClr val="accent4"/>
                </a:solidFill>
              </a:rPr>
              <a:t>food</a:t>
            </a:r>
            <a:r>
              <a:rPr lang="en-IE" sz="1000" dirty="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935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71A8-AD2E-0E49-9CC4-E2FF89356E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Lesson One Part Two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2BAD0-A354-744C-96A1-2F8F07F74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Food hygiene – why bother?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0174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5159-50F4-3549-BD73-DE0FB857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F517-DE24-9C40-ABD0-B779417D0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dirty="0"/>
              <a:t>How do bacteria and viruses get into our food? </a:t>
            </a:r>
          </a:p>
        </p:txBody>
      </p:sp>
      <p:pic>
        <p:nvPicPr>
          <p:cNvPr id="4" name="Picture 3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C2A2E15F-9705-3947-9DBF-E70EB9C9FA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524148" y="1231575"/>
            <a:ext cx="3568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1739-7DE1-8B46-B2DA-230C110F7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048" y="2766218"/>
            <a:ext cx="4945452" cy="1325563"/>
          </a:xfrm>
        </p:spPr>
        <p:txBody>
          <a:bodyPr/>
          <a:lstStyle/>
          <a:p>
            <a:r>
              <a:rPr lang="en-CA" dirty="0"/>
              <a:t>eLearning module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18B5925-6D03-B54D-B01A-55682D314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95" y="1333296"/>
            <a:ext cx="6551353" cy="419140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42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5BEE-D743-9649-9421-174CB428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 class task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3729AA-F7BC-4744-967A-7BDDAC081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Invent a short funny sentence using the capital letters of the words in the list. </a:t>
            </a:r>
            <a:r>
              <a:rPr lang="en-GB" i="1"/>
              <a:t>For example, for the causes of food poisoning (</a:t>
            </a:r>
            <a:r>
              <a:rPr lang="en-GB" i="1">
                <a:ea typeface="Calibri" panose="020F0502020204030204" pitchFamily="34" charset="0"/>
                <a:cs typeface="Times New Roman" panose="02020603050405020304" pitchFamily="18" charset="0"/>
              </a:rPr>
              <a:t>Bacteria, Viruses, Chemical contaminants, Metals and Poisons),</a:t>
            </a:r>
            <a:r>
              <a:rPr lang="en-GB" i="1"/>
              <a:t> the short sentence could be </a:t>
            </a:r>
            <a:r>
              <a:rPr lang="en-IE" i="1">
                <a:ea typeface="Calibri" panose="020F0502020204030204" pitchFamily="34" charset="0"/>
                <a:cs typeface="Times New Roman" panose="02020603050405020304" pitchFamily="18" charset="0"/>
              </a:rPr>
              <a:t>Billy Vomits Constantly after Mouldy Pies. </a:t>
            </a:r>
            <a:endParaRPr lang="en-CA" i="1"/>
          </a:p>
        </p:txBody>
      </p:sp>
    </p:spTree>
    <p:extLst>
      <p:ext uri="{BB962C8B-B14F-4D97-AF65-F5344CB8AC3E}">
        <p14:creationId xmlns:p14="http://schemas.microsoft.com/office/powerpoint/2010/main" val="370057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A876-414C-CD4F-8F31-22DE69B8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52D6-031A-F542-93B7-47BA00802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Find an example online of physical contamination of food.</a:t>
            </a:r>
          </a:p>
          <a:p>
            <a:pPr lvl="1"/>
            <a:r>
              <a:rPr lang="en-NZ" dirty="0"/>
              <a:t>How did the physical contamination happen?</a:t>
            </a:r>
          </a:p>
          <a:p>
            <a:pPr lvl="1"/>
            <a:r>
              <a:rPr lang="en-NZ" dirty="0"/>
              <a:t>What was the outcome?</a:t>
            </a:r>
          </a:p>
          <a:p>
            <a:pPr lvl="1"/>
            <a:r>
              <a:rPr lang="en-NZ" dirty="0"/>
              <a:t>How could it have been prevented?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9014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737"/>
      </a:dk2>
      <a:lt2>
        <a:srgbClr val="DEDEE1"/>
      </a:lt2>
      <a:accent1>
        <a:srgbClr val="002D62"/>
      </a:accent1>
      <a:accent2>
        <a:srgbClr val="35BDB2"/>
      </a:accent2>
      <a:accent3>
        <a:srgbClr val="57920B"/>
      </a:accent3>
      <a:accent4>
        <a:srgbClr val="7C43B2"/>
      </a:accent4>
      <a:accent5>
        <a:srgbClr val="CEA728"/>
      </a:accent5>
      <a:accent6>
        <a:srgbClr val="646464"/>
      </a:accent6>
      <a:hlink>
        <a:srgbClr val="35BDB2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f64b05005542bfa3cdffe3a513e6b2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document</TermName>
          <TermId xmlns="http://schemas.microsoft.com/office/infopath/2007/PartnerControls">d6177297-7606-46bd-9a14-c0304470d04e</TermId>
        </TermInfo>
      </Terms>
    </kcf64b05005542bfa3cdffe3a513e6b2>
    <mce79fd8d45548d9aebccbd60227a28c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d3ffb4ca-a531-494f-a8ec-0d28d90a7396</TermId>
        </TermInfo>
      </Terms>
    </mce79fd8d45548d9aebccbd60227a28c>
    <TaxCatchAll xmlns="f91a3b79-b121-4353-93b2-894378874c7f">
      <Value>314</Value>
      <Value>573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A280F08DAE244BB36EFCF9BA4F0E0" ma:contentTypeVersion="10" ma:contentTypeDescription="Create a new document." ma:contentTypeScope="" ma:versionID="b00580109ef0e6a58a72470f938ec50d">
  <xsd:schema xmlns:xsd="http://www.w3.org/2001/XMLSchema" xmlns:xs="http://www.w3.org/2001/XMLSchema" xmlns:p="http://schemas.microsoft.com/office/2006/metadata/properties" xmlns:ns2="e4c0266e-2f3d-4f08-af4f-a431d9c85add" xmlns:ns3="f91a3b79-b121-4353-93b2-894378874c7f" xmlns:ns5="e9909d75-5bf0-4405-a999-faee00e61448" targetNamespace="http://schemas.microsoft.com/office/2006/metadata/properties" ma:root="true" ma:fieldsID="bd0108ad0ca66842b8abdda11b9503ad" ns2:_="" ns3:_="" ns5:_="">
    <xsd:import namespace="e4c0266e-2f3d-4f08-af4f-a431d9c85add"/>
    <xsd:import namespace="f91a3b79-b121-4353-93b2-894378874c7f"/>
    <xsd:import namespace="e9909d75-5bf0-4405-a999-faee00e61448"/>
    <xsd:element name="properties">
      <xsd:complexType>
        <xsd:sequence>
          <xsd:element name="documentManagement">
            <xsd:complexType>
              <xsd:all>
                <xsd:element ref="ns2:mce79fd8d45548d9aebccbd60227a28c" minOccurs="0"/>
                <xsd:element ref="ns3:TaxCatchAll" minOccurs="0"/>
                <xsd:element ref="ns2:kcf64b05005542bfa3cdffe3a513e6b2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266e-2f3d-4f08-af4f-a431d9c85add" elementFormDefault="qualified">
    <xsd:import namespace="http://schemas.microsoft.com/office/2006/documentManagement/types"/>
    <xsd:import namespace="http://schemas.microsoft.com/office/infopath/2007/PartnerControls"/>
    <xsd:element name="mce79fd8d45548d9aebccbd60227a28c" ma:index="9" ma:taxonomy="true" ma:internalName="mce79fd8d45548d9aebccbd60227a28c" ma:taxonomyFieldName="Level1" ma:displayName="Level 1" ma:fieldId="{6ce79fd8-d455-48d9-aebc-cbd60227a28c}" ma:sspId="e066a464-12d0-4efe-873f-ad9ff6bbd5d7" ma:termSetId="87efc948-5498-4994-9213-04825ced9b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f64b05005542bfa3cdffe3a513e6b2" ma:index="12" ma:taxonomy="true" ma:internalName="kcf64b05005542bfa3cdffe3a513e6b2" ma:taxonomyFieldName="Level2" ma:displayName="Level 2" ma:fieldId="{4cf64b05-0055-42bf-a3cd-ffe3a513e6b2}" ma:sspId="e066a464-12d0-4efe-873f-ad9ff6bbd5d7" ma:termSetId="38380ea1-a724-4167-92a1-0bdf955bef3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3b79-b121-4353-93b2-894378874c7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33674-77c4-43ad-b22e-8c7a1adebae6}" ma:internalName="TaxCatchAll" ma:showField="CatchAllData" ma:web="eb369bcd-c9c3-4499-bdfb-168a13361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09d75-5bf0-4405-a999-faee00e61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0206D6-229F-44EC-AD1C-1B61B4E9027C}">
  <ds:schemaRefs>
    <ds:schemaRef ds:uri="e4c0266e-2f3d-4f08-af4f-a431d9c85add"/>
    <ds:schemaRef ds:uri="f91a3b79-b121-4353-93b2-894378874c7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94C3F42-5CB1-42AF-BD6E-81D0864E16CE}">
  <ds:schemaRefs>
    <ds:schemaRef ds:uri="e4c0266e-2f3d-4f08-af4f-a431d9c85add"/>
    <ds:schemaRef ds:uri="e9909d75-5bf0-4405-a999-faee00e61448"/>
    <ds:schemaRef ds:uri="f91a3b79-b121-4353-93b2-894378874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E6C00CD-D961-44C3-9966-EB94C4DB02FF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9D68526F-A6FD-48CE-92A4-6E3EA08E3A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173</Words>
  <Application>Microsoft Macintosh PowerPoint</Application>
  <PresentationFormat>Widescreen</PresentationFormat>
  <Paragraphs>19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Lesson One Part Two</vt:lpstr>
      <vt:lpstr>Discuss</vt:lpstr>
      <vt:lpstr>eLearning module</vt:lpstr>
      <vt:lpstr>In class task</vt:lpstr>
      <vt:lpstr>Homework 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McInnes</dc:creator>
  <cp:lastModifiedBy>SHRC Limited</cp:lastModifiedBy>
  <cp:revision>15</cp:revision>
  <dcterms:created xsi:type="dcterms:W3CDTF">2020-10-29T16:25:26Z</dcterms:created>
  <dcterms:modified xsi:type="dcterms:W3CDTF">2021-02-17T13:09:50Z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0x0101005DCA280F08DAE244BB36EFCF9BA4F0E0</vt:lpwstr>
  </property>
  <property fmtid="{D5CDD505-2E9C-101B-9397-08002B2CF9AE}" pid="3" name="Level2">
    <vt:lpwstr>314;#Working document|d6177297-7606-46bd-9a14-c0304470d04e</vt:lpwstr>
  </property>
  <property fmtid="{D5CDD505-2E9C-101B-9397-08002B2CF9AE}" pid="4" name="Level1">
    <vt:lpwstr>573;#Development|d3ffb4ca-a531-494f-a8ec-0d28d90a7396</vt:lpwstr>
  </property>
</Properties>
</file>